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4"/>
    <p:restoredTop sz="96638"/>
  </p:normalViewPr>
  <p:slideViewPr>
    <p:cSldViewPr snapToGrid="0" snapToObjects="1">
      <p:cViewPr>
        <p:scale>
          <a:sx n="63" d="100"/>
          <a:sy n="63" d="100"/>
        </p:scale>
        <p:origin x="78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2" d="100"/>
          <a:sy n="102" d="100"/>
        </p:scale>
        <p:origin x="418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56FAAB-D1C2-2247-8866-4159FCD4C2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BB1F0-947A-F04D-BFB7-A1264C0E92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1C086-F1C4-EE40-8639-5B26028D15D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A93B9-BF90-EC48-A4EF-3E3B00D1F8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F950D-04B8-0149-9F6C-90DE25824A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DDA0E-565F-F84E-B4D0-DC10F29A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50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0CEA-5907-CB4F-BFC5-BCC9E65FA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7960" y="1735680"/>
            <a:ext cx="7913649" cy="2387600"/>
          </a:xfrm>
        </p:spPr>
        <p:txBody>
          <a:bodyPr anchor="b"/>
          <a:lstStyle>
            <a:lvl1pPr algn="ctr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75233-8B6A-C843-8270-79F374A8E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7960" y="4237657"/>
            <a:ext cx="7913649" cy="10034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4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712F7-0DB0-0C48-B73C-76209946D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06" y="1483113"/>
            <a:ext cx="11827932" cy="13046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10B8E-82E7-AE41-B9F1-DF28D751C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05" y="2910468"/>
            <a:ext cx="11827933" cy="3828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2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5E56-DB11-404E-843B-9624BE05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F214C-7403-CF47-99F4-6B008D581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733" y="2901243"/>
            <a:ext cx="5825067" cy="38229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AAE8E-F4E8-CB40-9878-3E1794C2A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901243"/>
            <a:ext cx="5827890" cy="38229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712F7-0DB0-0C48-B73C-76209946D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06" y="1137424"/>
            <a:ext cx="11827932" cy="12823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10B8E-82E7-AE41-B9F1-DF28D751C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05" y="2531326"/>
            <a:ext cx="11827933" cy="41705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4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5E56-DB11-404E-843B-9624BE05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33" y="1125748"/>
            <a:ext cx="11805356" cy="13052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F214C-7403-CF47-99F4-6B008D581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733" y="2522101"/>
            <a:ext cx="5825067" cy="416863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AAE8E-F4E8-CB40-9878-3E1794C2A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22100"/>
            <a:ext cx="5827890" cy="416863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6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0CEA-5907-CB4F-BFC5-BCC9E65FA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6550" y="1735680"/>
            <a:ext cx="7913649" cy="2387600"/>
          </a:xfrm>
        </p:spPr>
        <p:txBody>
          <a:bodyPr anchor="b"/>
          <a:lstStyle>
            <a:lvl1pPr algn="ctr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75233-8B6A-C843-8270-79F374A8E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6550" y="4237657"/>
            <a:ext cx="7913649" cy="10034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5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48BE9-A39C-D44A-9C8D-56A6BD406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33" y="1471436"/>
            <a:ext cx="118053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90101-2C4D-4B4B-9BC7-AACF8E453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733" y="2931936"/>
            <a:ext cx="11805356" cy="3739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69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63" r:id="rId5"/>
    <p:sldLayoutId id="2147483662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0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1343-6420-524C-9A89-C5F7D515E8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0E3A4-2372-F645-B4EE-2F89494D3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947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7FAC-43F1-C84A-BA27-9FFAABCA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AC813-5A0B-AC49-9262-7A1E255F4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33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DCA6F-9EAA-F04D-B1E7-69AF42791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B3C40-8A4F-0044-A175-0DC3273F49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3EABB-2BC8-2942-BC29-B6959A2FCB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010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4820-1974-FA4B-BE19-5431AB56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2074-84B6-9D45-8802-8CD2E09B8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88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11AB-39AE-A041-B719-90705892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F037B-D63A-0747-868A-BD702AC9E9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19076-3073-1445-A862-2A0AF2A1E3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29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92963-68CC-4047-BACB-4CE08FC63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123" y="1405741"/>
            <a:ext cx="7913649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F80D2-94EE-B943-9A94-5E6F053E3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123" y="3907718"/>
            <a:ext cx="7913649" cy="100341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303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E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A273C"/>
      </a:accent1>
      <a:accent2>
        <a:srgbClr val="BCAE59"/>
      </a:accent2>
      <a:accent3>
        <a:srgbClr val="90CADF"/>
      </a:accent3>
      <a:accent4>
        <a:srgbClr val="40829F"/>
      </a:accent4>
      <a:accent5>
        <a:srgbClr val="666666"/>
      </a:accent5>
      <a:accent6>
        <a:srgbClr val="000000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1BE85F7-DF69-284C-A4E8-789014F901CE}" vid="{B6E61255-1B2D-0842-B80C-5905D7A4CF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AEA_1052267-23_Eval23_PPT_V2 (1)</Template>
  <TotalTime>0</TotalTime>
  <Words>118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Book</vt:lpstr>
      <vt:lpstr>Franklin Gothic Medium</vt:lpstr>
      <vt:lpstr>Office Theme</vt:lpstr>
      <vt:lpstr>PowerPoint Presentation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</vt:vector>
  </TitlesOfParts>
  <Company>SmithBucklin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LaValle, Anna</dc:creator>
  <cp:lastModifiedBy>LaValle, Anna</cp:lastModifiedBy>
  <cp:revision>1</cp:revision>
  <dcterms:created xsi:type="dcterms:W3CDTF">2023-01-30T21:38:02Z</dcterms:created>
  <dcterms:modified xsi:type="dcterms:W3CDTF">2023-01-30T21:38:37Z</dcterms:modified>
</cp:coreProperties>
</file>