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58" r:id="rId4"/>
    <p:sldId id="264" r:id="rId5"/>
    <p:sldId id="263" r:id="rId6"/>
    <p:sldId id="266" r:id="rId7"/>
    <p:sldId id="265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3"/>
    <p:restoredTop sz="96638"/>
  </p:normalViewPr>
  <p:slideViewPr>
    <p:cSldViewPr snapToGrid="0" snapToObjects="1">
      <p:cViewPr varScale="1">
        <p:scale>
          <a:sx n="128" d="100"/>
          <a:sy n="128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41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56FAAB-D1C2-2247-8866-4159FCD4C2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BB1F0-947A-F04D-BFB7-A1264C0E92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1C086-F1C4-EE40-8639-5B26028D15D1}" type="datetimeFigureOut">
              <a:rPr lang="en-US" smtClean="0"/>
              <a:t>5/20/25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A93B9-BF90-EC48-A4EF-3E3B00D1F8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F950D-04B8-0149-9F6C-90DE25824A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DDA0E-565F-F84E-B4D0-DC10F29AE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50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0CEA-5907-CB4F-BFC5-BCC9E65FAD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950" y="2242704"/>
            <a:ext cx="9828870" cy="1693320"/>
          </a:xfrm>
          <a:prstGeom prst="rect">
            <a:avLst/>
          </a:prstGeom>
        </p:spPr>
        <p:txBody>
          <a:bodyPr anchor="t" anchorCtr="0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the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75233-8B6A-C843-8270-79F374A8E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2951" y="4054777"/>
            <a:ext cx="9828868" cy="4715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the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94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CACF62-7B71-3738-0BE2-42659FD4A0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950" y="2242704"/>
            <a:ext cx="9828870" cy="1693320"/>
          </a:xfrm>
          <a:prstGeom prst="rect">
            <a:avLst/>
          </a:prstGeom>
        </p:spPr>
        <p:txBody>
          <a:bodyPr anchor="t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55544BF-DF72-8532-DE39-759D04E628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2950" y="4054777"/>
            <a:ext cx="9828870" cy="4715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the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95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(1 box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17799E7-425A-0A64-CA5A-E5A951D307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490" y="1699591"/>
            <a:ext cx="11209020" cy="399155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9BB05-ABEB-8FB0-B04B-33C157458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90" y="160020"/>
            <a:ext cx="9418320" cy="1282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52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(2 box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7FB8C5-2029-D37B-D9DF-48D59EF41A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490" y="1689656"/>
            <a:ext cx="5497830" cy="4468631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E1BF92-41A2-1948-0650-777E750384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6424" y="1689656"/>
            <a:ext cx="5497830" cy="4468631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6BE5F-5194-524E-6A91-9C585CAAA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90" y="160020"/>
            <a:ext cx="9418320" cy="1282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5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(1 box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17799E7-425A-0A64-CA5A-E5A951D307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490" y="1699591"/>
            <a:ext cx="11209020" cy="399155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9BB05-ABEB-8FB0-B04B-33C157458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90" y="160020"/>
            <a:ext cx="9418320" cy="1282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96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(2 Box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7FB8C5-2029-D37B-D9DF-48D59EF41A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490" y="1689656"/>
            <a:ext cx="5497830" cy="4468631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E1BF92-41A2-1948-0650-777E750384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6424" y="1689656"/>
            <a:ext cx="5497830" cy="4468631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6BE5F-5194-524E-6A91-9C585CAAA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90" y="160020"/>
            <a:ext cx="9418320" cy="1282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31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(1 Box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712F7-0DB0-0C48-B73C-76209946D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90" y="160020"/>
            <a:ext cx="9418320" cy="1282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19BD33-07CD-B02D-2EAA-EBF0FF6906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1490" y="1691640"/>
            <a:ext cx="11247120" cy="44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564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(2 Box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78809-912A-5457-0A47-49777683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490" y="160020"/>
            <a:ext cx="9418320" cy="1282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BB9F5A-C5B7-00FF-FA84-B875B1E6FC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1490" y="1691640"/>
            <a:ext cx="5497830" cy="44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BE25AB-82D4-EBE6-7C06-AE421EBDA9F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02680" y="1691640"/>
            <a:ext cx="5497830" cy="44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16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648BE9-A39C-D44A-9C8D-56A6BD406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3" y="1117106"/>
            <a:ext cx="11805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the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90101-2C4D-4B4B-9BC7-AACF8E45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733" y="2548889"/>
            <a:ext cx="11805356" cy="3874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269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50" r:id="rId4"/>
    <p:sldLayoutId id="2147483652" r:id="rId5"/>
    <p:sldLayoutId id="2147483666" r:id="rId6"/>
    <p:sldLayoutId id="2147483667" r:id="rId7"/>
    <p:sldLayoutId id="2147483663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01A7B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3F98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C0C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4199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04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82910-0E67-B604-45F4-B3F8680D05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0174C-9E2B-F448-6509-78D4353821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8826-B52B-A244-04D1-80516891C8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3F78D-6E1F-6B34-A225-D068D66E4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6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BCBEBC-75D3-F3F1-F130-65B02DC643E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A71D43-26F3-4EAE-3668-34769A0B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49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6E27A3-F75D-B5D3-2C41-34FA1D2FDD5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3C045-773D-0F28-4363-10A0A9625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FB7B4F-A8F7-6E48-2CE7-949770CF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FE77B6-33E5-10FB-A277-CFDE7A5912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BE9031-22DC-9316-3EA5-B1759FCC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0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B934C1-1BE3-7C09-F547-C5F8E94B983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4B11-50DE-892D-C5A7-16A5F30E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18BE10-DE4E-842E-90D8-49FE0A23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9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A6B6-2DFC-A12D-B26A-7758B798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126C9-DB70-E608-6E36-EFDD9B7E0E0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66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8E0E-BF87-C837-0276-D0B5A1379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8C52D-91D3-4905-085C-C5F44ED3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608F8-C2D1-3948-183B-D6C670FB4E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79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EME2025">
      <a:dk1>
        <a:srgbClr val="133D52"/>
      </a:dk1>
      <a:lt1>
        <a:srgbClr val="FFFFFF"/>
      </a:lt1>
      <a:dk2>
        <a:srgbClr val="000000"/>
      </a:dk2>
      <a:lt2>
        <a:srgbClr val="FFFFFF"/>
      </a:lt2>
      <a:accent1>
        <a:srgbClr val="FFF200"/>
      </a:accent1>
      <a:accent2>
        <a:srgbClr val="08B245"/>
      </a:accent2>
      <a:accent3>
        <a:srgbClr val="FF91C7"/>
      </a:accent3>
      <a:accent4>
        <a:srgbClr val="9980FF"/>
      </a:accent4>
      <a:accent5>
        <a:srgbClr val="26ABE0"/>
      </a:accent5>
      <a:accent6>
        <a:srgbClr val="FF8005"/>
      </a:accent6>
      <a:hlink>
        <a:srgbClr val="26ABE0"/>
      </a:hlink>
      <a:folHlink>
        <a:srgbClr val="2662E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A_1276758-24_Eval24-PPT" id="{A12A9D25-40BC-8F41-A5E5-08407EA79BD6}" vid="{958F7C40-4D07-8142-9ED4-33278D7806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Franklin Gothic Book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Camille Werth</dc:creator>
  <cp:lastModifiedBy>Patrick Williams</cp:lastModifiedBy>
  <cp:revision>10</cp:revision>
  <dcterms:created xsi:type="dcterms:W3CDTF">2025-02-17T16:32:14Z</dcterms:created>
  <dcterms:modified xsi:type="dcterms:W3CDTF">2025-05-20T21:12:22Z</dcterms:modified>
</cp:coreProperties>
</file>